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 advTm="5000">
    <p:dissolve/>
    <p:sndAc>
      <p:stSnd>
        <p:snd r:embed="rId1" name="arrow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B9DB3FF-08E6-47F0-89B4-F1CE63BCDE58}" type="datetimeFigureOut">
              <a:rPr lang="en-US" smtClean="0"/>
              <a:pPr/>
              <a:t>9/2/2018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7DF840-C26F-411A-AA3B-E697352B666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Click="0" advTm="5000">
    <p:dissolve/>
    <p:sndAc>
      <p:stSnd>
        <p:snd r:embed="rId13" name="arrow.wav" builtIn="1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Art and Science of Leadershi</a:t>
            </a:r>
            <a:r>
              <a:rPr lang="en-US" dirty="0"/>
              <a:t>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Power and Leadership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and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Power is the ability to influence others. It involves possession of authority, influence and certain skills over others.</a:t>
            </a:r>
          </a:p>
          <a:p>
            <a:r>
              <a:rPr lang="en-US" dirty="0" smtClean="0"/>
              <a:t>Leadership is the exercise of power. Leadership as a process aims at channeling energy towards results.  </a:t>
            </a:r>
          </a:p>
          <a:p>
            <a:r>
              <a:rPr lang="en-US" dirty="0" smtClean="0"/>
              <a:t>Leaders must develop the proper bases of organizational power in order to use it effectively and efficiently in influencing others.</a:t>
            </a:r>
          </a:p>
          <a:p>
            <a:r>
              <a:rPr lang="en-US" dirty="0" smtClean="0"/>
              <a:t>Leadership is the exercise of power, therefore leaders must develop the proper bases of power to use it effectively and efficiently in influencing their followers.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 between power and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difference between the two is the term of effects</a:t>
            </a:r>
          </a:p>
          <a:p>
            <a:r>
              <a:rPr lang="en-US" dirty="0" smtClean="0"/>
              <a:t>Power is exercising leadership</a:t>
            </a:r>
          </a:p>
          <a:p>
            <a:r>
              <a:rPr lang="en-US" dirty="0" smtClean="0"/>
              <a:t>Leadership is only defined when one has power</a:t>
            </a:r>
          </a:p>
          <a:p>
            <a:r>
              <a:rPr lang="en-US" dirty="0" smtClean="0"/>
              <a:t>Leadership involve leaders attempts  to affect followers while,</a:t>
            </a:r>
          </a:p>
          <a:p>
            <a:r>
              <a:rPr lang="en-US" dirty="0" smtClean="0"/>
              <a:t>Power does not equate the influence of other person’s behaviors 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Role of power in effective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 is a tool used everyday in any organization leadership.</a:t>
            </a:r>
          </a:p>
          <a:p>
            <a:r>
              <a:rPr lang="en-US" dirty="0" smtClean="0"/>
              <a:t>Organizations would not exist without power relations, since to have things done leaders needs power to influence others.</a:t>
            </a:r>
          </a:p>
          <a:p>
            <a:r>
              <a:rPr lang="en-US" dirty="0" smtClean="0"/>
              <a:t>Leaders must recognize their power, must know how to apply it effectively, and how to precede its positive and negative effects.</a:t>
            </a:r>
          </a:p>
          <a:p>
            <a:r>
              <a:rPr lang="en-US" dirty="0" smtClean="0"/>
              <a:t>By learning how power operates leaders can apply the knowledge to become effective.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Power and influence in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Power can be possessed by every individual within an organization and not necessarily by only those who possess authority.</a:t>
            </a:r>
          </a:p>
          <a:p>
            <a:r>
              <a:rPr lang="en-US" dirty="0" smtClean="0"/>
              <a:t>Effective leadership is not based on having power, but rather on how the leaders uses the power.</a:t>
            </a:r>
          </a:p>
          <a:p>
            <a:r>
              <a:rPr lang="en-US" dirty="0" smtClean="0"/>
              <a:t>Leadership and power are two closely related concepts. Power plays a significant role in leadership practices. Leadership means power.</a:t>
            </a:r>
          </a:p>
          <a:p>
            <a:r>
              <a:rPr lang="en-US" dirty="0" smtClean="0"/>
              <a:t>Leadership is the exercise of power, therefore leaders must develop the proper bases of power to use it effectively and efficiently in influencing their followers. 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five sources of power includes</a:t>
            </a:r>
          </a:p>
          <a:p>
            <a:r>
              <a:rPr lang="en-US" dirty="0" smtClean="0"/>
              <a:t>Legitimate power: power possessed by an individual in an organization due to their position in the organization. </a:t>
            </a:r>
          </a:p>
          <a:p>
            <a:r>
              <a:rPr lang="en-US" dirty="0" smtClean="0"/>
              <a:t>Expert Power: the power an employees has due to the knowledge and expertise that he/she possesses. </a:t>
            </a:r>
          </a:p>
          <a:p>
            <a:r>
              <a:rPr lang="en-US" dirty="0" smtClean="0"/>
              <a:t>Coercive power: the power that an individual has which she/he uses to threaten or coerce other workers.</a:t>
            </a:r>
          </a:p>
          <a:p>
            <a:r>
              <a:rPr lang="en-US" dirty="0" smtClean="0"/>
              <a:t>Referent power: power that is as a result of an individual’s personality.</a:t>
            </a:r>
          </a:p>
          <a:p>
            <a:r>
              <a:rPr lang="en-US" dirty="0" smtClean="0"/>
              <a:t>Reward power: power arising from the authority that a person has to recognize and reward people.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 and staffs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Leaders are individuals in authority and can influence others using their power.</a:t>
            </a:r>
          </a:p>
          <a:p>
            <a:r>
              <a:rPr lang="en-US" dirty="0" smtClean="0"/>
              <a:t>Staff members follow directions from their leaders due to the power of influence.</a:t>
            </a:r>
          </a:p>
          <a:p>
            <a:r>
              <a:rPr lang="en-US" dirty="0" smtClean="0"/>
              <a:t>Leaders exercise their authority over the staffs in order to achieve the set goals and objectives.</a:t>
            </a:r>
          </a:p>
          <a:p>
            <a:r>
              <a:rPr lang="en-US" dirty="0" smtClean="0"/>
              <a:t>Staff members respect the power and authority exercised by leaders to execute their duties. 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leadership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Leaders provide leadership to their followers by;</a:t>
            </a:r>
          </a:p>
          <a:p>
            <a:r>
              <a:rPr lang="en-US" dirty="0" smtClean="0"/>
              <a:t>Encouraging them to network</a:t>
            </a:r>
          </a:p>
          <a:p>
            <a:r>
              <a:rPr lang="en-US" dirty="0" smtClean="0"/>
              <a:t>Acting as a mentor</a:t>
            </a:r>
          </a:p>
          <a:p>
            <a:r>
              <a:rPr lang="en-US" dirty="0" smtClean="0"/>
              <a:t>Providing opportunities for growth</a:t>
            </a:r>
          </a:p>
          <a:p>
            <a:r>
              <a:rPr lang="en-US" dirty="0" smtClean="0"/>
              <a:t>Maintaining a feedback loop</a:t>
            </a:r>
          </a:p>
          <a:p>
            <a:r>
              <a:rPr lang="en-US" dirty="0" smtClean="0"/>
              <a:t>Leading by example</a:t>
            </a:r>
          </a:p>
          <a:p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leadership influence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Leaders influence staff members positively by;</a:t>
            </a:r>
          </a:p>
          <a:p>
            <a:r>
              <a:rPr lang="en-US" dirty="0" smtClean="0"/>
              <a:t>Setting the work ethical standards</a:t>
            </a:r>
          </a:p>
          <a:p>
            <a:r>
              <a:rPr lang="en-US" dirty="0" smtClean="0"/>
              <a:t>Always taking risks and admitting when they are wrong</a:t>
            </a:r>
          </a:p>
          <a:p>
            <a:r>
              <a:rPr lang="en-US" dirty="0" smtClean="0"/>
              <a:t>Helping them to succeed</a:t>
            </a:r>
          </a:p>
          <a:p>
            <a:r>
              <a:rPr lang="en-US" dirty="0" smtClean="0"/>
              <a:t>Creating a positive executive presence within the workforce</a:t>
            </a:r>
          </a:p>
          <a:p>
            <a:r>
              <a:rPr lang="en-US" dirty="0" smtClean="0"/>
              <a:t>Giving credit whenever it is due  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Influence and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Influence is the ability to change other individuals’ perceptions of a certain situation</a:t>
            </a:r>
          </a:p>
          <a:p>
            <a:r>
              <a:rPr lang="en-US" dirty="0" smtClean="0"/>
              <a:t>Since individuals must respect power, it is therefore achieved through fear and coercion</a:t>
            </a:r>
          </a:p>
          <a:p>
            <a:r>
              <a:rPr lang="en-US" dirty="0" smtClean="0"/>
              <a:t>Both influence and power are consequences of authority</a:t>
            </a:r>
          </a:p>
          <a:p>
            <a:r>
              <a:rPr lang="en-US" dirty="0" smtClean="0"/>
              <a:t>Individuals in power has the ability to influence </a:t>
            </a:r>
            <a:r>
              <a:rPr lang="en-US" dirty="0" smtClean="0"/>
              <a:t>others by exercising their authority</a:t>
            </a:r>
          </a:p>
          <a:p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 between leaders and staffs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leadership style used by leaders can affect the effectiveness of workers input. Leadership style influence staff morale directly. </a:t>
            </a:r>
          </a:p>
          <a:p>
            <a:r>
              <a:rPr lang="en-US" dirty="0" smtClean="0"/>
              <a:t>The strength of the relationship between the leaders and staffs determines the level of success and the level of influence.</a:t>
            </a:r>
          </a:p>
          <a:p>
            <a:r>
              <a:rPr lang="en-US" dirty="0" smtClean="0"/>
              <a:t>Depending on the results of particular leadership styles, leaders can adapt to allow effectiveness.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Leadership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There are a number of leadership styles used by different leaders,</a:t>
            </a:r>
          </a:p>
          <a:p>
            <a:r>
              <a:rPr lang="en-US" dirty="0" smtClean="0"/>
              <a:t>Democratic leadership; where every persons opinion counts.</a:t>
            </a:r>
          </a:p>
          <a:p>
            <a:r>
              <a:rPr lang="en-US" dirty="0" smtClean="0"/>
              <a:t>Coaching leadership style; has positive impacts on production. </a:t>
            </a:r>
          </a:p>
          <a:p>
            <a:r>
              <a:rPr lang="en-US" dirty="0" smtClean="0"/>
              <a:t>Pacesetting leadership style; leaders set using this style normally set bar for productivity.</a:t>
            </a:r>
          </a:p>
          <a:p>
            <a:r>
              <a:rPr lang="en-US" dirty="0" smtClean="0"/>
              <a:t>Authoritative leadership; ensures strictness to achieve the desired results.</a:t>
            </a:r>
          </a:p>
          <a:p>
            <a:r>
              <a:rPr lang="en-US" dirty="0" smtClean="0"/>
              <a:t>Affiliative leadership; focus to create friendship among the leader and the team members.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Leaders are categorized into categories depending on their leadership styles.</a:t>
            </a:r>
          </a:p>
          <a:p>
            <a:r>
              <a:rPr lang="en-US" dirty="0" smtClean="0"/>
              <a:t>Authoritarian leaders; are leaders who uses authoritative leadership style.</a:t>
            </a:r>
          </a:p>
          <a:p>
            <a:r>
              <a:rPr lang="en-US" dirty="0" smtClean="0"/>
              <a:t>Democratic leader; they respect democracy and every opinion is welcome.</a:t>
            </a:r>
          </a:p>
          <a:p>
            <a:r>
              <a:rPr lang="en-US" dirty="0" smtClean="0"/>
              <a:t>Laissez leaders; allow their groups to function without much interference. 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 and leadership are two related topics. A leader exercise their power to lead thus there is no leadership without power.</a:t>
            </a:r>
          </a:p>
          <a:p>
            <a:r>
              <a:rPr lang="en-US" dirty="0" smtClean="0"/>
              <a:t>Power means authority which helps leaders to influence their followers. </a:t>
            </a:r>
          </a:p>
          <a:p>
            <a:r>
              <a:rPr lang="en-US" dirty="0" smtClean="0"/>
              <a:t>It is true to conclude that there is no leadership without power which means authority and influence. 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Braynion, p. (2004). Power and leadership. Journal of health organization and management, 18(6), 447-463</a:t>
            </a:r>
          </a:p>
          <a:p>
            <a:r>
              <a:rPr lang="en-US" dirty="0" smtClean="0"/>
              <a:t>Bennis, W. (2011). Transformative power and leadership. Leadership and organizational culture. New perspective on administrative theory and practice; 64-71</a:t>
            </a:r>
            <a:endParaRPr lang="en-US" dirty="0"/>
          </a:p>
        </p:txBody>
      </p:sp>
    </p:spTree>
  </p:cSld>
  <p:clrMapOvr>
    <a:masterClrMapping/>
  </p:clrMapOvr>
  <p:transition spd="med" advClick="0" advTm="5000">
    <p:dissolve/>
    <p:sndAc>
      <p:stSnd>
        <p:snd r:embed="rId2" name="arrow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128</TotalTime>
  <Words>880</Words>
  <Application>Microsoft Office PowerPoint</Application>
  <PresentationFormat>On-screen Show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The Art and Science of Leadership</vt:lpstr>
      <vt:lpstr>Power and leadership</vt:lpstr>
      <vt:lpstr>Relationship between power and leadership</vt:lpstr>
      <vt:lpstr>Role of power in effective leadership</vt:lpstr>
      <vt:lpstr>Power and influence in Leadership</vt:lpstr>
      <vt:lpstr>Sources of power</vt:lpstr>
      <vt:lpstr>Leaders and staffs</vt:lpstr>
      <vt:lpstr>Providing leadership</vt:lpstr>
      <vt:lpstr>Positive leadership influence</vt:lpstr>
      <vt:lpstr>Influence and power</vt:lpstr>
      <vt:lpstr>Relationship between leaders and staffs</vt:lpstr>
      <vt:lpstr>Leadership styles</vt:lpstr>
      <vt:lpstr>Leaders</vt:lpstr>
      <vt:lpstr>Conclusion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Art and Science of Leadership</dc:title>
  <dc:creator>user</dc:creator>
  <cp:lastModifiedBy>user</cp:lastModifiedBy>
  <cp:revision>79</cp:revision>
  <dcterms:created xsi:type="dcterms:W3CDTF">2018-09-01T18:42:49Z</dcterms:created>
  <dcterms:modified xsi:type="dcterms:W3CDTF">2018-09-02T11:40:00Z</dcterms:modified>
</cp:coreProperties>
</file>